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A2735-AF69-4C1D-A3FC-89DCFC6DECD5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8C337-A81E-4431-9FF4-C327DA4BFFB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Data analysis – 22/10/09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should be in the data presentation section?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take each site for the environmental survey  - describe and explain the answers</a:t>
            </a:r>
          </a:p>
          <a:p>
            <a:pPr lvl="0"/>
            <a:r>
              <a:rPr lang="en-GB" dirty="0"/>
              <a:t>describe the results of the questionnaire</a:t>
            </a:r>
          </a:p>
          <a:p>
            <a:pPr lvl="0"/>
            <a:r>
              <a:rPr lang="en-GB" dirty="0"/>
              <a:t>for each prediction you have made describe what the results show and how they relate to the hypothesis</a:t>
            </a:r>
          </a:p>
          <a:p>
            <a:r>
              <a:rPr lang="en-GB" dirty="0"/>
              <a:t>answer the hypothesis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 smtClean="0"/>
              <a:t>Take each site for the environmental survey  - describe and explain the answers</a:t>
            </a:r>
          </a:p>
          <a:p>
            <a:r>
              <a:rPr lang="en-GB" dirty="0" smtClean="0"/>
              <a:t>For example:</a:t>
            </a:r>
          </a:p>
          <a:p>
            <a:pPr lvl="1"/>
            <a:r>
              <a:rPr lang="en-GB" dirty="0" smtClean="0"/>
              <a:t>Site one achieved an average score of </a:t>
            </a:r>
            <a:r>
              <a:rPr lang="en-GB" b="1" dirty="0" smtClean="0"/>
              <a:t>7.6</a:t>
            </a:r>
            <a:r>
              <a:rPr lang="en-GB" dirty="0" smtClean="0"/>
              <a:t> for vacant and derelict land. This is </a:t>
            </a:r>
            <a:r>
              <a:rPr lang="en-GB" b="1" dirty="0" smtClean="0"/>
              <a:t>because</a:t>
            </a:r>
            <a:r>
              <a:rPr lang="en-GB" dirty="0" smtClean="0"/>
              <a:t>.....</a:t>
            </a:r>
          </a:p>
          <a:p>
            <a:pPr lvl="1"/>
            <a:r>
              <a:rPr lang="en-GB" dirty="0" smtClean="0"/>
              <a:t>Site one achieved an average score of 0.4 for open space and grassy areas because..... </a:t>
            </a:r>
          </a:p>
          <a:p>
            <a:r>
              <a:rPr lang="en-GB" dirty="0" smtClean="0"/>
              <a:t>Important to use figures in answers and try to explain them</a:t>
            </a:r>
          </a:p>
          <a:p>
            <a:r>
              <a:rPr lang="en-GB" dirty="0" smtClean="0"/>
              <a:t>When explaining use the map to help you – look for housing patterns and land use zones. 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predictions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 the start of the coursework you created 10 predictions </a:t>
            </a:r>
          </a:p>
          <a:p>
            <a:r>
              <a:rPr lang="en-GB" dirty="0" smtClean="0"/>
              <a:t>For each prediction you must say if they were correct or not </a:t>
            </a:r>
            <a:r>
              <a:rPr lang="en-GB" b="1" dirty="0" smtClean="0"/>
              <a:t>and</a:t>
            </a:r>
            <a:r>
              <a:rPr lang="en-GB" dirty="0" smtClean="0"/>
              <a:t> why</a:t>
            </a:r>
          </a:p>
          <a:p>
            <a:r>
              <a:rPr lang="en-GB" dirty="0" smtClean="0"/>
              <a:t>Use the figures and link back to the main hypothesis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predictions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For example:</a:t>
            </a:r>
          </a:p>
          <a:p>
            <a:r>
              <a:rPr lang="en-GB" dirty="0" smtClean="0"/>
              <a:t>I predict most people in the north ward of Cleethorpes will live in terraced houses</a:t>
            </a:r>
          </a:p>
          <a:p>
            <a:r>
              <a:rPr lang="en-GB" dirty="0" smtClean="0"/>
              <a:t>This is correct as my questionnaire showed that out of the 6 people asked who lived in north ward 5 people did. I expected this because when I looked at an OS map of Cleethorpes I could see that most of the roads in the North ward were in grid patterns which is typical of pre-war terraced housing in this country. I believe that this shows people in North ward to have a lower quality of life than those in South ward because they live in smaller houses......(link to south ward results)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Answering the Hypothesis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Our hypothesis: People living in South ward will have the highest quality of life.</a:t>
            </a:r>
          </a:p>
          <a:p>
            <a:r>
              <a:rPr lang="en-GB" dirty="0" smtClean="0"/>
              <a:t>I believe to have a high quality of life you should have......</a:t>
            </a:r>
          </a:p>
          <a:p>
            <a:r>
              <a:rPr lang="en-GB" dirty="0" smtClean="0"/>
              <a:t>In South ward people’s cars on average are less than 3 years old whereas in North ward people’s cars on average are more than 6 years old. This suggests people in South ward have more money and thus have a higher quality of life.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365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Data analysis – 22/10/09</vt:lpstr>
      <vt:lpstr>What should be in the data presentation section?</vt:lpstr>
      <vt:lpstr>Task 1</vt:lpstr>
      <vt:lpstr>The predictions</vt:lpstr>
      <vt:lpstr>The predictions</vt:lpstr>
      <vt:lpstr>Answering the Hypothesis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analysis – 22/10/09</dc:title>
  <dc:creator>Chris</dc:creator>
  <cp:lastModifiedBy>Chris</cp:lastModifiedBy>
  <cp:revision>1</cp:revision>
  <dcterms:created xsi:type="dcterms:W3CDTF">2009-08-31T14:29:56Z</dcterms:created>
  <dcterms:modified xsi:type="dcterms:W3CDTF">2009-08-31T14:45:47Z</dcterms:modified>
</cp:coreProperties>
</file>